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0" r:id="rId2"/>
    <p:sldId id="271" r:id="rId3"/>
    <p:sldId id="272" r:id="rId4"/>
    <p:sldId id="273" r:id="rId5"/>
    <p:sldId id="274" r:id="rId6"/>
    <p:sldId id="275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499FD-437F-4CCB-94E2-AEF611271055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1C676-2D67-4C6B-8D26-F8F7B08A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0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1437B-3AA8-43CB-B57A-495CDFDB73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929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1437B-3AA8-43CB-B57A-495CDFDB73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06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6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6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37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6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080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28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2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0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1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4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1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810ED-9C2B-4EDA-87AB-B63184EDB160}" type="datetimeFigureOut">
              <a:rPr lang="en-US" smtClean="0"/>
              <a:t>9/24/2015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15CBC-E18C-4E2F-9D31-990C846C7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53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7750" y="78146"/>
            <a:ext cx="11524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Myriad Pro Light" panose="020B0403030403020204" pitchFamily="34" charset="0"/>
              </a:rPr>
              <a:t>The Power of PowerShell</a:t>
            </a:r>
            <a:endParaRPr lang="en-US" sz="4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4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231F20"/>
                </a:solidFill>
                <a:latin typeface="Courier New"/>
                <a:cs typeface="Courier New"/>
              </a:rPr>
              <a:t>PS&gt;</a:t>
            </a:r>
            <a:r>
              <a:rPr lang="en-US" dirty="0" err="1" smtClean="0">
                <a:solidFill>
                  <a:srgbClr val="231F20"/>
                </a:solidFill>
                <a:latin typeface="Courier New"/>
                <a:cs typeface="Courier New"/>
              </a:rPr>
              <a:t>Whoami</a:t>
            </a:r>
            <a:endParaRPr lang="en-US" dirty="0">
              <a:solidFill>
                <a:srgbClr val="231F20"/>
              </a:solidFill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64000" y="1931123"/>
            <a:ext cx="7823200" cy="304698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anchor="t">
            <a:spAutoFit/>
          </a:bodyPr>
          <a:lstStyle/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PowerShell MVP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Consultant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 err="1">
                <a:solidFill>
                  <a:srgbClr val="333333"/>
                </a:solidFill>
                <a:latin typeface="Myriad Pro Light" panose="020B0403030403020204" pitchFamily="34" charset="0"/>
              </a:rPr>
              <a:t>Pluralsight</a:t>
            </a: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 </a:t>
            </a:r>
            <a:r>
              <a:rPr lang="en-IN" sz="3200" dirty="0" smtClean="0">
                <a:solidFill>
                  <a:srgbClr val="333333"/>
                </a:solidFill>
                <a:latin typeface="Myriad Pro Light" panose="020B0403030403020204" pitchFamily="34" charset="0"/>
              </a:rPr>
              <a:t>Author</a:t>
            </a:r>
            <a:endParaRPr lang="en-IN" sz="3200" dirty="0">
              <a:solidFill>
                <a:srgbClr val="333333"/>
              </a:solidFill>
              <a:latin typeface="Myriad Pro Light" panose="020B0403030403020204" pitchFamily="34" charset="0"/>
            </a:endParaRP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Freelance Writer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Blog: adamtheautomator.com</a:t>
            </a:r>
          </a:p>
          <a:p>
            <a:pPr marL="380990" indent="-380990" fontAlgn="base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333333"/>
                </a:solidFill>
                <a:latin typeface="Myriad Pro Light" panose="020B0403030403020204" pitchFamily="34" charset="0"/>
              </a:rPr>
              <a:t>Twitter: @adbertram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49" y="2529857"/>
            <a:ext cx="2108754" cy="200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5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yriad Pro Light" panose="020B0403030403020204" pitchFamily="34" charset="0"/>
              </a:rPr>
              <a:t>Automating Software Installs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920318" cy="1078940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 smtClean="0">
                <a:latin typeface="Myriad Pro Light" panose="020B0403030403020204" pitchFamily="34" charset="0"/>
              </a:rPr>
              <a:t>Using PowerShell to deploy software</a:t>
            </a:r>
          </a:p>
          <a:p>
            <a:r>
              <a:rPr lang="en-US" dirty="0" smtClean="0">
                <a:latin typeface="Myriad Pro Light" panose="020B0403030403020204" pitchFamily="34" charset="0"/>
              </a:rPr>
              <a:t>Software deployment script and PowerShell module</a:t>
            </a:r>
            <a:endParaRPr lang="en-US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45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231F20"/>
                </a:solidFill>
                <a:latin typeface="Myriad Pro Light" panose="020B0403030403020204" pitchFamily="34" charset="0"/>
              </a:rPr>
              <a:t>Well, There's Your Problem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358" y="1905000"/>
            <a:ext cx="5202041" cy="314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9859" y="2694970"/>
            <a:ext cx="5641544" cy="8309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latin typeface="Myriad Pro Light" panose="020B0403030403020204" pitchFamily="34" charset="0"/>
              </a:rPr>
              <a:t>Lack of Package Standardization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sz="2400" dirty="0">
                <a:latin typeface="Myriad Pro Light" panose="020B0403030403020204" pitchFamily="34" charset="0"/>
              </a:rPr>
              <a:t>Hard to define “installed” and “uninstalled</a:t>
            </a:r>
            <a:r>
              <a:rPr lang="en-US" sz="2400" dirty="0" smtClean="0">
                <a:latin typeface="Myriad Pro Light" panose="020B0403030403020204" pitchFamily="34" charset="0"/>
              </a:rPr>
              <a:t>”</a:t>
            </a:r>
            <a:endParaRPr lang="en-US" sz="2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8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yriad Pro Light" panose="020B0403030403020204" pitchFamily="34" charset="0"/>
              </a:rPr>
              <a:t>Why Use PowerShell? The Three Fs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17259" cy="2540187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sz="5400" dirty="0" smtClean="0">
                <a:latin typeface="Myriad Pro Light" panose="020B0403030403020204" pitchFamily="34" charset="0"/>
              </a:rPr>
              <a:t>It’s Free</a:t>
            </a:r>
          </a:p>
          <a:p>
            <a:r>
              <a:rPr lang="en-US" sz="5400" dirty="0" smtClean="0">
                <a:latin typeface="Myriad Pro Light" panose="020B0403030403020204" pitchFamily="34" charset="0"/>
              </a:rPr>
              <a:t>It’s Flexible</a:t>
            </a:r>
          </a:p>
          <a:p>
            <a:r>
              <a:rPr lang="en-US" sz="5400" dirty="0" smtClean="0">
                <a:latin typeface="Myriad Pro Light" panose="020B0403030403020204" pitchFamily="34" charset="0"/>
              </a:rPr>
              <a:t>It’s Fun!</a:t>
            </a:r>
            <a:endParaRPr lang="en-US" sz="5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250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yriad Pro Light" panose="020B0403030403020204" pitchFamily="34" charset="0"/>
              </a:rPr>
              <a:t>Demo Workflow</a:t>
            </a:r>
            <a:endParaRPr lang="en-US" dirty="0">
              <a:latin typeface="Myriad Pro Light" panose="020B0403030403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202271" cy="3974540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Take input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Client names, software package folder…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Test </a:t>
            </a:r>
            <a:r>
              <a:rPr lang="en-US" sz="4000" dirty="0">
                <a:latin typeface="Myriad Pro Light" panose="020B0403030403020204" pitchFamily="34" charset="0"/>
              </a:rPr>
              <a:t>client for connectivity </a:t>
            </a:r>
            <a:r>
              <a:rPr lang="en-US" sz="4000" dirty="0" err="1">
                <a:latin typeface="Myriad Pro Light" panose="020B0403030403020204" pitchFamily="34" charset="0"/>
              </a:rPr>
              <a:t>prereqs</a:t>
            </a:r>
            <a:r>
              <a:rPr lang="en-US" sz="4000" dirty="0" smtClean="0">
                <a:latin typeface="Myriad Pro Light" panose="020B0403030403020204" pitchFamily="34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Myriad Pro Light" panose="020B0403030403020204" pitchFamily="34" charset="0"/>
              </a:rPr>
              <a:t>Copy module locally to each client</a:t>
            </a:r>
            <a:r>
              <a:rPr lang="en-US" sz="4000" dirty="0" smtClean="0">
                <a:latin typeface="Myriad Pro Light" panose="020B0403030403020204" pitchFamily="34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Execute software installer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 smtClean="0">
                <a:latin typeface="Myriad Pro Light" panose="020B0403030403020204" pitchFamily="34" charset="0"/>
              </a:rPr>
              <a:t>Cleanup</a:t>
            </a:r>
            <a:endParaRPr lang="en-US" sz="40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15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and Slide Download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64506" cy="487269"/>
          </a:xfrm>
        </p:spPr>
        <p:txBody>
          <a:bodyPr/>
          <a:lstStyle/>
          <a:p>
            <a:r>
              <a:rPr lang="en-US" dirty="0">
                <a:latin typeface="Myriad Pro Light" panose="020B0403030403020204" pitchFamily="34" charset="0"/>
              </a:rPr>
              <a:t>http://bit.ly/virtualexpocontent</a:t>
            </a:r>
          </a:p>
        </p:txBody>
      </p:sp>
    </p:spTree>
    <p:extLst>
      <p:ext uri="{BB962C8B-B14F-4D97-AF65-F5344CB8AC3E}">
        <p14:creationId xmlns:p14="http://schemas.microsoft.com/office/powerpoint/2010/main" val="3325665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103</Words>
  <Application>Microsoft Office PowerPoint</Application>
  <PresentationFormat>Widescreen</PresentationFormat>
  <Paragraphs>29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Myriad Pro Light</vt:lpstr>
      <vt:lpstr>Office Theme</vt:lpstr>
      <vt:lpstr>PowerPoint Presentation</vt:lpstr>
      <vt:lpstr>PS&gt;Whoami</vt:lpstr>
      <vt:lpstr>Automating Software Installs</vt:lpstr>
      <vt:lpstr>Well, There's Your Problem</vt:lpstr>
      <vt:lpstr>Why Use PowerShell? The Three Fs</vt:lpstr>
      <vt:lpstr>Demo Workflow</vt:lpstr>
      <vt:lpstr>Demo and Slide Download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Trond Eirik Håvarstein</dc:creator>
  <cp:lastModifiedBy>Adam Bertram</cp:lastModifiedBy>
  <cp:revision>13</cp:revision>
  <dcterms:created xsi:type="dcterms:W3CDTF">2015-08-20T20:05:21Z</dcterms:created>
  <dcterms:modified xsi:type="dcterms:W3CDTF">2015-09-24T13:10:39Z</dcterms:modified>
</cp:coreProperties>
</file>

<file path=docProps/thumbnail.jpeg>
</file>